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3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00EA7-38EC-4E93-9728-590C644E907A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8AB2-FB46-47D5-BF75-C15DF6CD9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848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B5E6AB-7B57-4AEF-B867-24918440267E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445A07-5FF7-45C3-9E84-9772463E6E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Экономика потребителя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Занятие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5" y="428604"/>
            <a:ext cx="86791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858000" cy="990600"/>
          </a:xfrm>
        </p:spPr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178984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/>
              <a:t>Вопросы 1-5 страница 137 учебника.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6858000" cy="990600"/>
          </a:xfrm>
        </p:spPr>
        <p:txBody>
          <a:bodyPr/>
          <a:lstStyle/>
          <a:p>
            <a:r>
              <a:rPr lang="ru-RU" dirty="0" smtClean="0"/>
              <a:t>Задание на оценку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178984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Выполнить задания 1-4 (стр.137 учебника). 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Время выполнения </a:t>
            </a:r>
            <a:br>
              <a:rPr lang="ru-RU" dirty="0" smtClean="0"/>
            </a:br>
            <a:r>
              <a:rPr lang="ru-RU" dirty="0" smtClean="0"/>
              <a:t>45 минут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062912" cy="317898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Оценки:</a:t>
            </a:r>
          </a:p>
          <a:p>
            <a:pPr algn="just"/>
            <a:r>
              <a:rPr lang="ru-RU" dirty="0" smtClean="0"/>
              <a:t>«5» – выполнены все задания в полном объеме</a:t>
            </a:r>
          </a:p>
          <a:p>
            <a:pPr algn="just"/>
            <a:r>
              <a:rPr lang="ru-RU" dirty="0" smtClean="0"/>
              <a:t>«4» – выполнены все задания, которые недостаточно раскрыты в полном объеме</a:t>
            </a:r>
          </a:p>
          <a:p>
            <a:pPr algn="just"/>
            <a:r>
              <a:rPr lang="ru-RU" dirty="0" smtClean="0"/>
              <a:t>«3» - даны краткие ответы на все 4 задания.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09" y="428604"/>
            <a:ext cx="811788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59" y="500042"/>
            <a:ext cx="8483877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67" y="428604"/>
            <a:ext cx="86245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56" y="500042"/>
            <a:ext cx="805817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22" y="642918"/>
            <a:ext cx="82537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450</TotalTime>
  <Words>67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Экономика потребителя</vt:lpstr>
      <vt:lpstr>Проверка домашнего задания</vt:lpstr>
      <vt:lpstr>Задание на оценку</vt:lpstr>
      <vt:lpstr>Время выполнения  45 минут</vt:lpstr>
      <vt:lpstr>Слайд 5</vt:lpstr>
      <vt:lpstr>Слайд 6</vt:lpstr>
      <vt:lpstr>Слайд 7</vt:lpstr>
      <vt:lpstr>Слайд 8</vt:lpstr>
      <vt:lpstr>Слайд 9</vt:lpstr>
      <vt:lpstr>Задание на дом:</vt:lpstr>
      <vt:lpstr>Слайд 11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системе экономических связей</dc:title>
  <dc:creator>Lenovo User</dc:creator>
  <cp:lastModifiedBy>Шапошникова</cp:lastModifiedBy>
  <cp:revision>32</cp:revision>
  <cp:lastPrinted>2015-12-22T16:00:01Z</cp:lastPrinted>
  <dcterms:created xsi:type="dcterms:W3CDTF">2014-12-02T08:42:10Z</dcterms:created>
  <dcterms:modified xsi:type="dcterms:W3CDTF">2018-01-17T10:04:32Z</dcterms:modified>
</cp:coreProperties>
</file>